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AB439-2009-4062-B520-2CFF0DC90B0B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92C2F-CD0D-4228-9437-1FFB3226255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928826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Comic Sans MS" pitchFamily="66" charset="0"/>
              </a:rPr>
              <a:t>Biblioteca</a:t>
            </a:r>
            <a:br>
              <a:rPr lang="it-IT" dirty="0" smtClean="0">
                <a:latin typeface="Comic Sans MS" pitchFamily="66" charset="0"/>
              </a:rPr>
            </a:br>
            <a:r>
              <a:rPr lang="it-IT" i="1" dirty="0" smtClean="0">
                <a:solidFill>
                  <a:srgbClr val="FF0000"/>
                </a:solidFill>
                <a:latin typeface="Comic Sans MS" pitchFamily="66" charset="0"/>
              </a:rPr>
              <a:t>“La casa nel Parco”</a:t>
            </a:r>
            <a:r>
              <a:rPr lang="it-IT" dirty="0" smtClean="0">
                <a:latin typeface="Comic Sans MS" pitchFamily="66" charset="0"/>
              </a:rPr>
              <a:t/>
            </a:r>
            <a:br>
              <a:rPr lang="it-IT" dirty="0" smtClean="0">
                <a:latin typeface="Comic Sans MS" pitchFamily="66" charset="0"/>
              </a:rPr>
            </a:br>
            <a:r>
              <a:rPr lang="it-IT" sz="3600" dirty="0" smtClean="0">
                <a:latin typeface="Comic Sans MS" pitchFamily="66" charset="0"/>
              </a:rPr>
              <a:t>Via </a:t>
            </a:r>
            <a:r>
              <a:rPr lang="it-IT" sz="3600" dirty="0">
                <a:latin typeface="Comic Sans MS" pitchFamily="66" charset="0"/>
              </a:rPr>
              <a:t>della Pineta Sacchetti 78 </a:t>
            </a:r>
            <a:r>
              <a:rPr lang="it-IT" sz="3600" dirty="0" smtClean="0">
                <a:latin typeface="Comic Sans MS" pitchFamily="66" charset="0"/>
              </a:rPr>
              <a:t> - Roma</a:t>
            </a:r>
            <a:endParaRPr lang="it-IT" sz="3600" dirty="0">
              <a:latin typeface="Comic Sans MS" pitchFamily="66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28728" y="4572008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chemeClr val="tx1"/>
                </a:solidFill>
                <a:latin typeface="Comic Sans MS" pitchFamily="66" charset="0"/>
              </a:rPr>
              <a:t>27 Novembre 2013</a:t>
            </a:r>
          </a:p>
          <a:p>
            <a:r>
              <a:rPr lang="it-IT" dirty="0" smtClean="0">
                <a:solidFill>
                  <a:schemeClr val="tx1"/>
                </a:solidFill>
                <a:latin typeface="Comic Sans MS" pitchFamily="66" charset="0"/>
              </a:rPr>
              <a:t>Istituto Parco Comprensorio Belli </a:t>
            </a:r>
          </a:p>
          <a:p>
            <a:r>
              <a:rPr lang="it-IT" i="1" dirty="0" smtClean="0">
                <a:solidFill>
                  <a:srgbClr val="FF0000"/>
                </a:solidFill>
                <a:latin typeface="Comic Sans MS" pitchFamily="66" charset="0"/>
              </a:rPr>
              <a:t>Classe 1I Col di Lana</a:t>
            </a:r>
          </a:p>
          <a:p>
            <a:r>
              <a:rPr lang="it-IT" sz="1700" dirty="0" smtClean="0">
                <a:solidFill>
                  <a:schemeClr val="tx1"/>
                </a:solidFill>
                <a:latin typeface="Comic Sans MS" pitchFamily="66" charset="0"/>
              </a:rPr>
              <a:t>A cura di Enrico Ferrari</a:t>
            </a:r>
            <a:endParaRPr lang="it-IT" sz="17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Immagine 3" descr="casadelparc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5" y="2476500"/>
            <a:ext cx="447675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it-IT" dirty="0" smtClean="0">
                <a:solidFill>
                  <a:srgbClr val="00B050"/>
                </a:solidFill>
                <a:latin typeface="Comic Sans MS" pitchFamily="66" charset="0"/>
              </a:rPr>
              <a:t>Alcune informazioni sulla Biblioteca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dirty="0" smtClean="0">
                <a:latin typeface="Comic Sans MS" pitchFamily="66" charset="0"/>
              </a:rPr>
              <a:t>Il </a:t>
            </a:r>
            <a:r>
              <a:rPr lang="it-IT" dirty="0">
                <a:latin typeface="Comic Sans MS" pitchFamily="66" charset="0"/>
              </a:rPr>
              <a:t>settecentesco Casale del </a:t>
            </a:r>
            <a:r>
              <a:rPr lang="it-IT" dirty="0" err="1">
                <a:latin typeface="Comic Sans MS" pitchFamily="66" charset="0"/>
              </a:rPr>
              <a:t>Giannotto</a:t>
            </a:r>
            <a:r>
              <a:rPr lang="it-IT" dirty="0">
                <a:latin typeface="Comic Sans MS" pitchFamily="66" charset="0"/>
              </a:rPr>
              <a:t>, </a:t>
            </a:r>
            <a:r>
              <a:rPr lang="it-IT" dirty="0" smtClean="0">
                <a:latin typeface="Comic Sans MS" pitchFamily="66" charset="0"/>
              </a:rPr>
              <a:t>situato all'interno </a:t>
            </a:r>
            <a:r>
              <a:rPr lang="it-IT" dirty="0">
                <a:latin typeface="Comic Sans MS" pitchFamily="66" charset="0"/>
              </a:rPr>
              <a:t>del Parco Urbano del Pineto, </a:t>
            </a:r>
            <a:r>
              <a:rPr lang="it-IT" dirty="0" smtClean="0">
                <a:latin typeface="Comic Sans MS" pitchFamily="66" charset="0"/>
              </a:rPr>
              <a:t>ospita la biblioteca “La casa nel Parco” proponendo </a:t>
            </a:r>
            <a:r>
              <a:rPr lang="it-IT" dirty="0">
                <a:latin typeface="Comic Sans MS" pitchFamily="66" charset="0"/>
              </a:rPr>
              <a:t>iniziative con le scuole e attività culturali anche in collaborazione con le associazioni territoriali. </a:t>
            </a:r>
            <a:endParaRPr lang="it-IT" dirty="0" smtClean="0">
              <a:latin typeface="Comic Sans MS" pitchFamily="66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dirty="0" smtClean="0">
                <a:latin typeface="Comic Sans MS" pitchFamily="66" charset="0"/>
              </a:rPr>
              <a:t>Dispone </a:t>
            </a:r>
            <a:r>
              <a:rPr lang="it-IT" dirty="0">
                <a:latin typeface="Comic Sans MS" pitchFamily="66" charset="0"/>
              </a:rPr>
              <a:t>di uno spazio all'aperto per la lettura</a:t>
            </a:r>
            <a:r>
              <a:rPr lang="it-IT" dirty="0" smtClean="0">
                <a:latin typeface="Comic Sans MS" pitchFamily="66" charset="0"/>
              </a:rPr>
              <a:t>. Al suo interno è possibile consultare cataloghi; prendere in prestito di documenti (libri e DVD); consultare documenti, leggere  e studiare; vi è anche una sezione ragazzi  </a:t>
            </a:r>
            <a:endParaRPr lang="it-IT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00108"/>
          </a:xfrm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La 1I alla Biblioteca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Immagine 7" descr="tutti in sala lettu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800" y="3643314"/>
            <a:ext cx="4013200" cy="3022600"/>
          </a:xfrm>
          <a:prstGeom prst="rect">
            <a:avLst/>
          </a:prstGeom>
        </p:spPr>
      </p:pic>
      <p:pic>
        <p:nvPicPr>
          <p:cNvPr id="9" name="Immagine 8" descr="DSCF20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7232"/>
            <a:ext cx="5048253" cy="37861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DSCF20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0"/>
            <a:ext cx="4500562" cy="3375422"/>
          </a:xfrm>
          <a:prstGeom prst="rect">
            <a:avLst/>
          </a:prstGeom>
        </p:spPr>
      </p:pic>
      <p:pic>
        <p:nvPicPr>
          <p:cNvPr id="17" name="Immagine 16" descr="DSCF20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4095747" cy="3071810"/>
          </a:xfrm>
          <a:prstGeom prst="rect">
            <a:avLst/>
          </a:prstGeom>
        </p:spPr>
      </p:pic>
      <p:pic>
        <p:nvPicPr>
          <p:cNvPr id="18" name="Immagine 17" descr="DSCF20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321843"/>
            <a:ext cx="4714876" cy="35361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F20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0" y="3571876"/>
            <a:ext cx="4381499" cy="3286124"/>
          </a:xfrm>
          <a:prstGeom prst="rect">
            <a:avLst/>
          </a:prstGeom>
        </p:spPr>
      </p:pic>
      <p:pic>
        <p:nvPicPr>
          <p:cNvPr id="5" name="Immagine 4" descr="DSCF20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0438"/>
            <a:ext cx="4476749" cy="3357562"/>
          </a:xfrm>
          <a:prstGeom prst="rect">
            <a:avLst/>
          </a:prstGeom>
        </p:spPr>
      </p:pic>
      <p:pic>
        <p:nvPicPr>
          <p:cNvPr id="6" name="Immagine 5" descr="DSCF20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905245" cy="2928934"/>
          </a:xfrm>
          <a:prstGeom prst="rect">
            <a:avLst/>
          </a:prstGeom>
        </p:spPr>
      </p:pic>
      <p:pic>
        <p:nvPicPr>
          <p:cNvPr id="7" name="Immagine 6" descr="DSCF20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0"/>
            <a:ext cx="4143372" cy="31075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CF2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375420"/>
            <a:ext cx="4643438" cy="3482579"/>
          </a:xfrm>
          <a:prstGeom prst="rect">
            <a:avLst/>
          </a:prstGeom>
        </p:spPr>
      </p:pic>
      <p:pic>
        <p:nvPicPr>
          <p:cNvPr id="6" name="Immagine 5" descr="DSCF2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4429124" cy="3321843"/>
          </a:xfrm>
          <a:prstGeom prst="rect">
            <a:avLst/>
          </a:prstGeom>
        </p:spPr>
      </p:pic>
      <p:pic>
        <p:nvPicPr>
          <p:cNvPr id="8" name="Immagine 7" descr="DSCF20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11" y="0"/>
            <a:ext cx="3047989" cy="22859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58</Words>
  <Application>Microsoft Office PowerPoint</Application>
  <PresentationFormat>Presentazione su schermo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Biblioteca “La casa nel Parco” Via della Pineta Sacchetti 78  - Roma</vt:lpstr>
      <vt:lpstr>Diapositiva 2</vt:lpstr>
      <vt:lpstr>La 1I alla Biblioteca</vt:lpstr>
      <vt:lpstr>Diapositiva 4</vt:lpstr>
      <vt:lpstr>Diapositiva 5</vt:lpstr>
      <vt:lpstr>Diapositiva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Biblioteca “La casa nel Parco” Via della Pineta Sacchetti 78  - Roma</dc:title>
  <dc:creator>a</dc:creator>
  <cp:lastModifiedBy>a</cp:lastModifiedBy>
  <cp:revision>8</cp:revision>
  <dcterms:created xsi:type="dcterms:W3CDTF">2014-06-02T19:59:16Z</dcterms:created>
  <dcterms:modified xsi:type="dcterms:W3CDTF">2014-06-03T16:36:34Z</dcterms:modified>
</cp:coreProperties>
</file>